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6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39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88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432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407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639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000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557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45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0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39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38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96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17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67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52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00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576E25E-B72E-4038-8C06-31C57233922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5ADB7-7BE6-475C-836F-C0AD8D15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674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organische meststoffen">
            <a:extLst>
              <a:ext uri="{FF2B5EF4-FFF2-40B4-BE49-F238E27FC236}">
                <a16:creationId xmlns:a16="http://schemas.microsoft.com/office/drawing/2014/main" id="{6E06CC09-18FD-4C7A-AB44-C46BC1D5B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299662"/>
            <a:ext cx="5172076" cy="342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B95AFB8-CE7A-43AF-9ADE-C04EB4D89DCF}"/>
              </a:ext>
            </a:extLst>
          </p:cNvPr>
          <p:cNvSpPr txBox="1"/>
          <p:nvPr/>
        </p:nvSpPr>
        <p:spPr>
          <a:xfrm>
            <a:off x="2414726" y="605706"/>
            <a:ext cx="1132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Organische meststoffen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28FDAB5-FB58-48A7-99B1-E26E4998A97F}"/>
              </a:ext>
            </a:extLst>
          </p:cNvPr>
          <p:cNvSpPr txBox="1"/>
          <p:nvPr/>
        </p:nvSpPr>
        <p:spPr>
          <a:xfrm>
            <a:off x="1964925" y="4572000"/>
            <a:ext cx="1022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Door </a:t>
            </a:r>
          </a:p>
          <a:p>
            <a:r>
              <a:rPr lang="nl-NL" dirty="0"/>
              <a:t>Jasper  Bas </a:t>
            </a:r>
            <a:r>
              <a:rPr lang="nl-NL" dirty="0" err="1"/>
              <a:t>Bas</a:t>
            </a:r>
            <a:r>
              <a:rPr lang="nl-NL" dirty="0"/>
              <a:t> </a:t>
            </a:r>
            <a:r>
              <a:rPr lang="nl-NL" dirty="0" err="1"/>
              <a:t>Meyke</a:t>
            </a:r>
            <a:r>
              <a:rPr lang="nl-NL" dirty="0"/>
              <a:t> Joris Patrick </a:t>
            </a:r>
          </a:p>
        </p:txBody>
      </p:sp>
    </p:spTree>
    <p:extLst>
      <p:ext uri="{BB962C8B-B14F-4D97-AF65-F5344CB8AC3E}">
        <p14:creationId xmlns:p14="http://schemas.microsoft.com/office/powerpoint/2010/main" val="1079491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359449F-F4EA-4109-8C00-C43E9A6CA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3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122AF5-7EEA-4FA9-8E9E-D2FABEA5B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670979"/>
            <a:ext cx="6274591" cy="2061645"/>
          </a:xfrm>
        </p:spPr>
        <p:txBody>
          <a:bodyPr>
            <a:normAutofit fontScale="90000"/>
          </a:bodyPr>
          <a:lstStyle/>
          <a:p>
            <a:pPr algn="l"/>
            <a:r>
              <a:rPr lang="nl-NL" sz="4400" dirty="0">
                <a:solidFill>
                  <a:schemeClr val="bg1"/>
                </a:solidFill>
              </a:rPr>
              <a:t>Waarom word er planteneters poep gebruikt en geen poep van vleeseters?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BA2A81-9217-47F7-9465-A2F0AE0C2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3241876"/>
            <a:ext cx="6274592" cy="294514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nl-NL" sz="2900" dirty="0">
                <a:solidFill>
                  <a:schemeClr val="bg1"/>
                </a:solidFill>
              </a:rPr>
              <a:t>Poep van planteneters bevat: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2900" dirty="0">
                <a:solidFill>
                  <a:schemeClr val="bg1"/>
                </a:solidFill>
              </a:rPr>
              <a:t>Bacteriën die vezels afbreken waardoor de plant de voedingstoffen kan opnemen die normaal moeilijk af te breken zijn </a:t>
            </a:r>
          </a:p>
          <a:p>
            <a:pPr algn="l"/>
            <a:endParaRPr lang="nl-NL" sz="29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2900" dirty="0">
                <a:solidFill>
                  <a:schemeClr val="bg1"/>
                </a:solidFill>
              </a:rPr>
              <a:t>Minder schadelijke stoffen </a:t>
            </a:r>
          </a:p>
          <a:p>
            <a:pPr algn="l"/>
            <a:endParaRPr lang="nl-NL" sz="29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2900" dirty="0">
                <a:solidFill>
                  <a:schemeClr val="bg1"/>
                </a:solidFill>
              </a:rPr>
              <a:t>Bevat meer voedingstoffen dat goed is voor de plant</a:t>
            </a:r>
          </a:p>
          <a:p>
            <a:pPr algn="l"/>
            <a:endParaRPr lang="nl-NL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4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44F4F8-07DA-4A20-95F3-65A8D70F6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58129"/>
            <a:ext cx="4128169" cy="4367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Poep van vleeseters bevat: </a:t>
            </a:r>
          </a:p>
          <a:p>
            <a:r>
              <a:rPr lang="nl-NL" dirty="0">
                <a:solidFill>
                  <a:schemeClr val="bg1"/>
                </a:solidFill>
              </a:rPr>
              <a:t>Onverteerde eiwitten </a:t>
            </a:r>
          </a:p>
          <a:p>
            <a:r>
              <a:rPr lang="nl-NL" dirty="0">
                <a:solidFill>
                  <a:schemeClr val="bg1"/>
                </a:solidFill>
              </a:rPr>
              <a:t>Veel stikstof rijke componenten waardoor de PH te hoog is </a:t>
            </a:r>
          </a:p>
          <a:p>
            <a:r>
              <a:rPr lang="nl-NL" dirty="0">
                <a:solidFill>
                  <a:schemeClr val="bg1"/>
                </a:solidFill>
              </a:rPr>
              <a:t>Bederft snel </a:t>
            </a:r>
          </a:p>
          <a:p>
            <a:r>
              <a:rPr lang="nl-NL" dirty="0">
                <a:solidFill>
                  <a:schemeClr val="bg1"/>
                </a:solidFill>
              </a:rPr>
              <a:t>Bevat parasieten en schadelijke bacteriën   </a:t>
            </a:r>
          </a:p>
          <a:p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Afbeeldingsresultaat voor heidewachtel">
            <a:extLst>
              <a:ext uri="{FF2B5EF4-FFF2-40B4-BE49-F238E27FC236}">
                <a16:creationId xmlns:a16="http://schemas.microsoft.com/office/drawing/2014/main" id="{F4C60174-CD0C-49EF-A3AF-3E6DAB180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936188"/>
            <a:ext cx="4267201" cy="35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6383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06606-4C85-473C-A221-EAF4B107C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707" y="159755"/>
            <a:ext cx="9404723" cy="1400530"/>
          </a:xfrm>
        </p:spPr>
        <p:txBody>
          <a:bodyPr/>
          <a:lstStyle/>
          <a:p>
            <a:r>
              <a:rPr lang="nl-NL" dirty="0"/>
              <a:t>Inhoudsopgaven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495642-87BD-4E9C-AC68-B1D3B361B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Voordelen en nadelen van organische mest</a:t>
            </a:r>
          </a:p>
          <a:p>
            <a:r>
              <a:rPr lang="nl-NL" dirty="0"/>
              <a:t>Groenbemesting</a:t>
            </a:r>
          </a:p>
          <a:p>
            <a:r>
              <a:rPr lang="nl-NL" dirty="0"/>
              <a:t>Organische meststoffen verspreiden</a:t>
            </a:r>
          </a:p>
          <a:p>
            <a:r>
              <a:rPr lang="nl-NL" dirty="0"/>
              <a:t>Verschillende meststoffen</a:t>
            </a:r>
          </a:p>
          <a:p>
            <a:r>
              <a:rPr lang="nl-NL" dirty="0"/>
              <a:t>Verschil tussen mest van planten eters en vlees eters</a:t>
            </a:r>
          </a:p>
        </p:txBody>
      </p:sp>
    </p:spTree>
    <p:extLst>
      <p:ext uri="{BB962C8B-B14F-4D97-AF65-F5344CB8AC3E}">
        <p14:creationId xmlns:p14="http://schemas.microsoft.com/office/powerpoint/2010/main" val="74483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BAD66-A3D0-4177-BC90-25A628D9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212254" cy="1320800"/>
          </a:xfrm>
        </p:spPr>
        <p:txBody>
          <a:bodyPr>
            <a:normAutofit fontScale="90000"/>
          </a:bodyPr>
          <a:lstStyle/>
          <a:p>
            <a:r>
              <a:rPr lang="nl-NL" dirty="0"/>
              <a:t>Voordelen en nadelen van organische mest.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E55C45-8D30-46C5-980D-67B99530D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011" y="2146521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Voordelen.</a:t>
            </a:r>
          </a:p>
          <a:p>
            <a:pPr marL="0" indent="0">
              <a:buNone/>
            </a:pPr>
            <a:r>
              <a:rPr lang="nl-NL" dirty="0"/>
              <a:t>Organische mest heeft een goede invloed op de bodem.</a:t>
            </a:r>
          </a:p>
          <a:p>
            <a:pPr marL="0" indent="0">
              <a:buNone/>
            </a:pPr>
            <a:r>
              <a:rPr lang="nl-NL" dirty="0"/>
              <a:t>Het is goedkoper vergeleken met kunstmest.</a:t>
            </a:r>
          </a:p>
          <a:p>
            <a:pPr marL="0" indent="0">
              <a:buNone/>
            </a:pPr>
            <a:r>
              <a:rPr lang="nl-NL" dirty="0"/>
              <a:t>Het is beter voor het milieu.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Nadelen</a:t>
            </a:r>
          </a:p>
          <a:p>
            <a:pPr marL="0" indent="0">
              <a:buNone/>
            </a:pPr>
            <a:r>
              <a:rPr lang="nl-NL" dirty="0"/>
              <a:t>Je weet niet precies wat je geeft. (tenzij je het hebt laten testen</a:t>
            </a:r>
          </a:p>
          <a:p>
            <a:pPr marL="0" indent="0">
              <a:buNone/>
            </a:pPr>
            <a:r>
              <a:rPr lang="nl-NL" dirty="0"/>
              <a:t>Is in sommige gevallen niet goed uit te strooien.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217684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401852-CA4D-4173-87A0-B9B93ABD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Vergelijking met kunstmest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913D2636-16CC-4250-AC0E-43592FEA54B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77863" y="2160588"/>
          <a:ext cx="85963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4173247650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1837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Organisch mest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kunstmest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00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Is goedkoop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Kan duur zijn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53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Je weet niet precies wat je geeft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Je weet niet precies wat je geeft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57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Heeft goede invloed op de bodem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Heeft slechte invloed op de bodem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63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Is goed voor het milieu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Is slecht voor </a:t>
                      </a:r>
                      <a:r>
                        <a:rPr lang="nl-NL"/>
                        <a:t>het milieu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6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94075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02D14-753E-47E0-9F07-793FBB9D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Groenbemesting.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D269E4-F14D-44C7-AC3A-F281417C7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*Het telen van planten voor de bemesting  van de grond.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*Verbeteren van de humuslaag.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*Het vasthouden van voedingsstoffen die in de bodem zitten.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*Het aanvullen </a:t>
            </a:r>
            <a:r>
              <a:rPr lang="nl-NL"/>
              <a:t>van tekorten in de grond.</a:t>
            </a:r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78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10DC5-42DD-484C-A69C-E21B6020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Veelgebruikte groenbemesters:</a:t>
            </a: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83E5EDF-20F9-4615-9EA9-646959878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8" y="2264182"/>
            <a:ext cx="5791685" cy="4339904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3A10A29-F018-495E-8C52-4FC327F2E854}"/>
              </a:ext>
            </a:extLst>
          </p:cNvPr>
          <p:cNvSpPr txBox="1"/>
          <p:nvPr/>
        </p:nvSpPr>
        <p:spPr>
          <a:xfrm>
            <a:off x="422188" y="14272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Haver</a:t>
            </a:r>
            <a:endParaRPr lang="nl-NL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AutoShape 2" descr="Afbeeldingsresultaat voor Rogge">
            <a:extLst>
              <a:ext uri="{FF2B5EF4-FFF2-40B4-BE49-F238E27FC236}">
                <a16:creationId xmlns:a16="http://schemas.microsoft.com/office/drawing/2014/main" id="{81FD7E4C-8331-48D1-84F5-D30C9873D1A2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248400" y="1921476"/>
            <a:ext cx="1659924" cy="16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Afbeeldingsresultaat voor Rogge">
            <a:extLst>
              <a:ext uri="{FF2B5EF4-FFF2-40B4-BE49-F238E27FC236}">
                <a16:creationId xmlns:a16="http://schemas.microsoft.com/office/drawing/2014/main" id="{677AEBE7-8E38-4ACD-A95F-F993D84285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7F9FE7E-9AFF-4C21-BC42-51ACC849C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90" y="2264182"/>
            <a:ext cx="5786539" cy="433990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15FC660-EC2D-4C12-AC53-6E39B0C43E67}"/>
              </a:ext>
            </a:extLst>
          </p:cNvPr>
          <p:cNvSpPr txBox="1"/>
          <p:nvPr/>
        </p:nvSpPr>
        <p:spPr>
          <a:xfrm rot="10800000" flipV="1">
            <a:off x="6351590" y="1380791"/>
            <a:ext cx="141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Rogge</a:t>
            </a:r>
            <a:endParaRPr lang="nl-NL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42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B8B62-D3AF-48A9-9B8C-9C9739A6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Organische meststoffen verspreiden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37C335-E80F-476D-A80F-CCFCF88FC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Organische meststoffen kun je verspreiden met de volgende machines:</a:t>
            </a:r>
          </a:p>
          <a:p>
            <a:pPr marL="0" indent="0">
              <a:buNone/>
            </a:pPr>
            <a:r>
              <a:rPr lang="nl-NL" b="1" dirty="0"/>
              <a:t>- Compoststrooier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b="1" dirty="0"/>
              <a:t>-Giertank</a:t>
            </a:r>
          </a:p>
          <a:p>
            <a:pPr marL="0" indent="0">
              <a:buNone/>
            </a:pPr>
            <a:r>
              <a:rPr lang="nl-NL" b="1" dirty="0"/>
              <a:t>- </a:t>
            </a:r>
            <a:r>
              <a:rPr lang="nl-NL" b="1" dirty="0" err="1"/>
              <a:t>Precisiebemester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- meststrooiwagen</a:t>
            </a:r>
          </a:p>
        </p:txBody>
      </p:sp>
    </p:spTree>
    <p:extLst>
      <p:ext uri="{BB962C8B-B14F-4D97-AF65-F5344CB8AC3E}">
        <p14:creationId xmlns:p14="http://schemas.microsoft.com/office/powerpoint/2010/main" val="239372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F747B-C6E9-4467-A2B8-A9B50D551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Plaatjes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2A8710C-CA1E-4898-844C-FCC752646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42" y="1413361"/>
            <a:ext cx="3928522" cy="2619015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A1FEDD-D838-49F4-9859-8DDE15F3B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64" y="1341130"/>
            <a:ext cx="3588328" cy="269124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19C47C6-EB90-4A1E-8ADE-83D24DF43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42" y="4032376"/>
            <a:ext cx="3928522" cy="269124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DF2D9DF-3C4B-4187-A614-62D1C596A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64" y="4032375"/>
            <a:ext cx="5410200" cy="26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9947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36174-CF21-4C08-9107-06130ACC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90" y="231961"/>
            <a:ext cx="10515600" cy="577664"/>
          </a:xfrm>
        </p:spPr>
        <p:txBody>
          <a:bodyPr>
            <a:normAutofit fontScale="90000"/>
          </a:bodyPr>
          <a:lstStyle/>
          <a:p>
            <a:r>
              <a:rPr lang="nl-NL" dirty="0"/>
              <a:t>Verschillende meststoffen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6B893E-7044-4412-91FD-978AD7E3D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9625"/>
            <a:ext cx="10515600" cy="5367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nl-NL" sz="2000" dirty="0"/>
              <a:t>Dierlijke mest:  uitscheiding van dieren </a:t>
            </a:r>
          </a:p>
          <a:p>
            <a:r>
              <a:rPr lang="nl-NL" sz="2000" dirty="0"/>
              <a:t>Groenbemesters:  </a:t>
            </a:r>
          </a:p>
          <a:p>
            <a:r>
              <a:rPr lang="nl-NL" sz="2000" dirty="0"/>
              <a:t>Compost :  verteert biologie materiaal </a:t>
            </a:r>
          </a:p>
        </p:txBody>
      </p:sp>
      <p:pic>
        <p:nvPicPr>
          <p:cNvPr id="6" name="Afbeelding 5" descr="Afbeelding met bloem, plant, roze, vaas&#10;&#10;Beschrijving is gegenereerd met zeer hoge betrouwbaarheid">
            <a:extLst>
              <a:ext uri="{FF2B5EF4-FFF2-40B4-BE49-F238E27FC236}">
                <a16:creationId xmlns:a16="http://schemas.microsoft.com/office/drawing/2014/main" id="{728140F4-1074-4346-A018-CC667D026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37160" y="3850640"/>
            <a:ext cx="2839720" cy="2839720"/>
          </a:xfrm>
          <a:prstGeom prst="rect">
            <a:avLst/>
          </a:prstGeom>
        </p:spPr>
      </p:pic>
      <p:pic>
        <p:nvPicPr>
          <p:cNvPr id="8" name="Afbeelding 7" descr="Afbeelding met buiten, grond, hek, boom&#10;&#10;Beschrijving is gegenereerd met zeer hoge betrouwbaarheid">
            <a:extLst>
              <a:ext uri="{FF2B5EF4-FFF2-40B4-BE49-F238E27FC236}">
                <a16:creationId xmlns:a16="http://schemas.microsoft.com/office/drawing/2014/main" id="{07837C2F-40D1-4556-A8E0-76B639D74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95" y="3850640"/>
            <a:ext cx="4146064" cy="2839720"/>
          </a:xfrm>
          <a:prstGeom prst="rect">
            <a:avLst/>
          </a:prstGeom>
        </p:spPr>
      </p:pic>
      <p:pic>
        <p:nvPicPr>
          <p:cNvPr id="10" name="Afbeelding 9" descr="Afbeelding met gras, hooi, buiten, stapel&#10;&#10;Beschrijving is gegenereerd met zeer hoge betrouwbaarheid">
            <a:extLst>
              <a:ext uri="{FF2B5EF4-FFF2-40B4-BE49-F238E27FC236}">
                <a16:creationId xmlns:a16="http://schemas.microsoft.com/office/drawing/2014/main" id="{0A5B0D2F-8EBF-4804-BE95-C7E12F810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37" y="3850640"/>
            <a:ext cx="4200525" cy="28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37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291</Words>
  <Application>Microsoft Office PowerPoint</Application>
  <PresentationFormat>Breedbeeld</PresentationFormat>
  <Paragraphs>65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PowerPoint-presentatie</vt:lpstr>
      <vt:lpstr>Inhoudsopgaven </vt:lpstr>
      <vt:lpstr>Voordelen en nadelen van organische mest. </vt:lpstr>
      <vt:lpstr>Vergelijking met kunstmest</vt:lpstr>
      <vt:lpstr>Groenbemesting.</vt:lpstr>
      <vt:lpstr>Veelgebruikte groenbemesters:</vt:lpstr>
      <vt:lpstr>Organische meststoffen verspreiden</vt:lpstr>
      <vt:lpstr>Plaatjes </vt:lpstr>
      <vt:lpstr>Verschillende meststoffen</vt:lpstr>
      <vt:lpstr>Waarom word er planteneters poep gebruikt en geen poep van vleeseters?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</dc:creator>
  <cp:lastModifiedBy>jaspe</cp:lastModifiedBy>
  <cp:revision>2</cp:revision>
  <dcterms:created xsi:type="dcterms:W3CDTF">2018-01-19T13:40:39Z</dcterms:created>
  <dcterms:modified xsi:type="dcterms:W3CDTF">2018-01-19T13:53:36Z</dcterms:modified>
</cp:coreProperties>
</file>